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1037175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이동 상태의 변화가 있을 때만 패킷을 보내는 방식이며 이동하는 동안 계속해서 패킷을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보내는 방식보다 서버에 부하가 적기 때문에 </a:t>
            </a: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성능을 향상 시킨다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 중 반필수적 요소</a:t>
            </a:r>
            <a:r>
              <a:rPr lang="en-US" altLang="ko-KR" sz="2400" dirty="0"/>
              <a:t>(Ex.</a:t>
            </a:r>
            <a:r>
              <a:rPr lang="ko-KR" altLang="en-US" sz="2400" dirty="0"/>
              <a:t>식사</a:t>
            </a:r>
            <a:r>
              <a:rPr lang="en-US" altLang="ko-KR" sz="2400" dirty="0"/>
              <a:t>, </a:t>
            </a:r>
            <a:r>
              <a:rPr lang="ko-KR" altLang="en-US" sz="2400" dirty="0"/>
              <a:t>체온조절</a:t>
            </a:r>
            <a:r>
              <a:rPr lang="en-US" altLang="ko-KR" sz="2400" dirty="0"/>
              <a:t>)</a:t>
            </a:r>
            <a:r>
              <a:rPr lang="ko-KR" altLang="en-US" sz="2400" dirty="0"/>
              <a:t>를 상시적으로 행동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427779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416000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4654933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4023858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객체가 물에 비춰 지도록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 반사</a:t>
            </a:r>
            <a:r>
              <a:rPr lang="en-US" altLang="ko-KR" sz="2000" dirty="0"/>
              <a:t>,</a:t>
            </a:r>
            <a:r>
              <a:rPr lang="ko-KR" altLang="en-US" sz="2000" dirty="0"/>
              <a:t> 객체 밑에서 카메라 사용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661893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맵의</a:t>
            </a:r>
            <a:r>
              <a:rPr lang="ko-KR" altLang="en-US" sz="2000" dirty="0"/>
              <a:t> 크기를 일정 </a:t>
            </a:r>
            <a:r>
              <a:rPr lang="ko-KR" altLang="en-US" sz="2000" dirty="0" err="1"/>
              <a:t>갯수의</a:t>
            </a:r>
            <a:r>
              <a:rPr lang="ko-KR" altLang="en-US" sz="2000" dirty="0"/>
              <a:t> 섹터로 나눈 뒤 유저의 좌표를 통해 유저가 속한 섹터를 판단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해당 섹터 안에서만 시야처리를 하는 방식으로 구현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이동하며</a:t>
            </a:r>
            <a:r>
              <a:rPr lang="en-US" altLang="ko-KR" sz="2000" dirty="0"/>
              <a:t> </a:t>
            </a:r>
            <a:r>
              <a:rPr lang="ko-KR" altLang="en-US" sz="2000" dirty="0"/>
              <a:t>섹터가 바뀔 경우에는 유저의 이동 전 좌표와 이동 후 좌표를 비교하여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섹터가 바뀌지 않았다면 처리하지 않고 섹터가 바뀐 경우에만 이전 섹터에서 삭제하고 이동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후의 섹터에 삽입하는 방식으로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883</Words>
  <Application>Microsoft Office PowerPoint</Application>
  <PresentationFormat>와이드스크린</PresentationFormat>
  <Paragraphs>278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chae young mun</cp:lastModifiedBy>
  <cp:revision>74</cp:revision>
  <dcterms:created xsi:type="dcterms:W3CDTF">2020-12-04T05:45:57Z</dcterms:created>
  <dcterms:modified xsi:type="dcterms:W3CDTF">2020-12-27T06:34:56Z</dcterms:modified>
</cp:coreProperties>
</file>